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66"/>
    <a:srgbClr val="FF66FF"/>
    <a:srgbClr val="DA2E9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2" d="100"/>
          <a:sy n="82" d="100"/>
        </p:scale>
        <p:origin x="691" y="77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6269335-5684-4AC5-9FAA-C107D3323CAC}" type="datetimeFigureOut">
              <a:rPr lang="en-IN" smtClean="0"/>
              <a:pPr/>
              <a:t>24-04-2026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07BBEA-37FC-46E2-ABB5-5F920647716A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8483666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E83821-37CC-A193-5DB7-5D7A6B89725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5823C9F-0235-DCEC-57BA-D77165B186B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E347AFE-0812-4596-4A0E-C856583B50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7B707B-AF53-44BE-9D4D-FD78BD572111}" type="datetime1">
              <a:rPr lang="en-IN" smtClean="0"/>
              <a:t>24-04-2026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7FEE2A-5859-89F7-6417-9B68D11CC3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EMERGING TECHNOLOGIES AND INNOVATIONS FOR SUSTAINABILITY  (EmergIN' 24)        </a:t>
            </a:r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984881-AD63-E99F-C2A6-35DCDAEE0C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DEE15-E520-4FF7-8E31-3546EC44C176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8147000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20888E-F462-C95E-8353-247550886D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45A81CD-117E-E6B8-3981-947A1E641B2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EB1E941-CAE1-D8DC-ACED-388D1A3E26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1084C3-B514-45EA-A1A1-05EA06608936}" type="datetime1">
              <a:rPr lang="en-IN" smtClean="0"/>
              <a:t>24-04-2026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F21F66F-10BD-0509-F00E-C79FC421FE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EMERGING TECHNOLOGIES AND INNOVATIONS FOR SUSTAINABILITY  (EmergIN' 24)        </a:t>
            </a:r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860705-56F2-CC09-AB7E-30151C3E57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DEE15-E520-4FF7-8E31-3546EC44C176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7400550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D02BDB3-6F4F-C392-6DAD-A0F56A22E42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7AC0591-D3F7-9097-601B-6C0142CFCD1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8323C2C-C19B-5968-8721-D5F9211FE3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27515B-8BEE-4751-B5F8-E0BA678C44CE}" type="datetime1">
              <a:rPr lang="en-IN" smtClean="0"/>
              <a:t>24-04-2026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BC29CEF-8C94-AF54-990E-1B2866B375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EMERGING TECHNOLOGIES AND INNOVATIONS FOR SUSTAINABILITY  (EmergIN' 24)        </a:t>
            </a:r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E07C057-1BE3-5350-AB16-3B406A34F8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DEE15-E520-4FF7-8E31-3546EC44C176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4671904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DB1CDF-BA29-EE3F-B50D-5E68902435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E010CE-9BA6-0D2B-9CE9-7F030D9234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66D3DF-D1E4-E101-5A18-B3581D0097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A1F10A-D9BD-4299-A7B2-43C5EDA2D0B0}" type="datetime1">
              <a:rPr lang="en-IN" smtClean="0"/>
              <a:t>24-04-2026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A8B68E-E07D-1A3B-EBC3-77F142A79F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EMERGING TECHNOLOGIES AND INNOVATIONS FOR SUSTAINABILITY  (EmergIN' 24)        </a:t>
            </a:r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9A0BB1E-6BFD-5496-FD5D-DC46B4BB9D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DEE15-E520-4FF7-8E31-3546EC44C176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048148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5BAFFE-D538-3E35-53F2-7634BF4FAD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5C9B7D5-B181-D333-37B8-6376C4F085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1E3BC6E-127F-3F13-471B-3854E85098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B43EBB-3262-4DCA-86BD-991C80D03040}" type="datetime1">
              <a:rPr lang="en-IN" smtClean="0"/>
              <a:t>24-04-2026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5C721CD-C75E-DB92-E048-3F174B344B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EMERGING TECHNOLOGIES AND INNOVATIONS FOR SUSTAINABILITY  (EmergIN' 24)        </a:t>
            </a:r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D086874-326C-B103-8AD0-BA6B8BE549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DEE15-E520-4FF7-8E31-3546EC44C176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0079289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8D995F-9B58-DABF-B6CF-9ABB6C12E8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CC476D-E18E-CAE9-435B-213A45A8468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34936CE-C2B9-11E4-6E9F-1CF7BCB14BD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FA71657-428B-EE8C-1196-1740BAC715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9FBF5B-2467-4A7A-B5BC-7CD47A901AC5}" type="datetime1">
              <a:rPr lang="en-IN" smtClean="0"/>
              <a:t>24-04-2026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D00877B-A8AD-28FD-E741-80FC694880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EMERGING TECHNOLOGIES AND INNOVATIONS FOR SUSTAINABILITY  (EmergIN' 24)        </a:t>
            </a:r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0E2B0A5-D5BB-8CDA-B8E9-256AFB2997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DEE15-E520-4FF7-8E31-3546EC44C176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8679392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1D1A14-419F-AA0F-44F0-4ED9B06B0C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804131A-8936-E7F5-FA6B-E0D40BD8C36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0E27D7C-ED4E-4CC8-4674-CFE73329C64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F00BE3A-AB86-D47F-CC83-B2C8FAF1D7F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6B2C3F8-4B70-67FC-8371-8C37186B5DD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ECEFB10-E183-C471-1DEF-B89C05CC57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BE489C-C6FB-44DF-A271-9BCE31225EA0}" type="datetime1">
              <a:rPr lang="en-IN" smtClean="0"/>
              <a:t>24-04-2026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1CAA07D-8FD2-5F70-70C4-B33D468E6C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EMERGING TECHNOLOGIES AND INNOVATIONS FOR SUSTAINABILITY  (EmergIN' 24)        </a:t>
            </a:r>
            <a:endParaRPr lang="en-I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B5D225A-6688-C0CF-103E-A5B66D8F39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DEE15-E520-4FF7-8E31-3546EC44C176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6978344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1C8B3D-F59C-AF48-B90E-ABD3E5C0D6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2A6CB64-39EC-01A3-E8B8-3533BB1C06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73BFDE-4C9C-4117-90E5-107690CAF39D}" type="datetime1">
              <a:rPr lang="en-IN" smtClean="0"/>
              <a:t>24-04-2026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0DE0FCF-CB40-8537-BF55-75A75A375E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EMERGING TECHNOLOGIES AND INNOVATIONS FOR SUSTAINABILITY  (EmergIN' 24)        </a:t>
            </a:r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8B4C84D-29B8-5DB4-09FA-DA80DFC105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DEE15-E520-4FF7-8E31-3546EC44C176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3761145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6A335DA-D389-AE9A-18DD-16130BB867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80D85-3E5E-4430-9CD4-634C9646C6ED}" type="datetime1">
              <a:rPr lang="en-IN" smtClean="0"/>
              <a:t>24-04-2026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9F436C8-01C0-E1B8-3FE2-507162E3DF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EMERGING TECHNOLOGIES AND INNOVATIONS FOR SUSTAINABILITY  (EmergIN' 24)        </a:t>
            </a:r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BEB2E45-EE36-5AF4-1564-9906DB222B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DEE15-E520-4FF7-8E31-3546EC44C176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5791461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A551E2-E9E5-0DA1-DD4A-D6107E3DE6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120D6E-FD4D-FF88-0876-8406646B8F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CE50CBD-5F21-9838-EDBF-BA7B3B12F8B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4CD1577-76F2-A0ED-C4F7-394F917BD6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1AA22-C7EE-4680-BA89-C7153AE63D55}" type="datetime1">
              <a:rPr lang="en-IN" smtClean="0"/>
              <a:t>24-04-2026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DA42370-76AB-9EFA-395F-F6B453BFD6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EMERGING TECHNOLOGIES AND INNOVATIONS FOR SUSTAINABILITY  (EmergIN' 24)        </a:t>
            </a:r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CFB77F5-997D-80DF-97CE-05214BF86F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DEE15-E520-4FF7-8E31-3546EC44C176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9498695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BDD5E1-27B0-A831-3CA1-F355A08688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C270964-B33F-FA42-0C73-63DA081FBFF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77F8CBF-12B4-ED4F-4C02-D61942563D6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7D807E9-14ED-F48D-07AF-5A8FF92EB8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D8130-D336-4E92-8CC1-FAD18132DD7C}" type="datetime1">
              <a:rPr lang="en-IN" smtClean="0"/>
              <a:t>24-04-2026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4E4253A-4B08-2406-C3DD-12FE348877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EMERGING TECHNOLOGIES AND INNOVATIONS FOR SUSTAINABILITY  (EmergIN' 24)        </a:t>
            </a:r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D18991D-6119-2820-1AB7-6B68800611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DEE15-E520-4FF7-8E31-3546EC44C176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7116382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07B2BC6-0A25-DA9A-7438-0DE554483C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D02D7C4-140E-5C7D-D188-918E2748A34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D43DB88-77C8-2963-65B5-CA1AEA1864E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1AFCC1-70E6-44E4-9235-4024ECAD54A4}" type="datetime1">
              <a:rPr lang="en-IN" smtClean="0"/>
              <a:t>24-04-2026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EF230D8-7FC8-80B6-4D31-799CD2EEBB0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EMERGING TECHNOLOGIES AND INNOVATIONS FOR SUSTAINABILITY  (EmergIN' 24)        </a:t>
            </a:r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E41D84A-EB01-5973-3448-4A6E3169CE5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CDEE15-E520-4FF7-8E31-3546EC44C176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8938157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61CA9E-4F59-4700-912F-36188183FCF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73276" y="1674159"/>
            <a:ext cx="8211620" cy="104548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IN" dirty="0">
                <a:latin typeface="Times New Roman" pitchFamily="18" charset="0"/>
                <a:cs typeface="Times New Roman" pitchFamily="18" charset="0"/>
              </a:rPr>
              <a:t>Title of Paper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CB58BB4-789D-F416-10A4-271D7B70FA1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384461" y="4113909"/>
            <a:ext cx="5624659" cy="1781666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 algn="l"/>
            <a:r>
              <a:rPr lang="en-IN" dirty="0">
                <a:latin typeface="Times New Roman" pitchFamily="18" charset="0"/>
                <a:cs typeface="Times New Roman" pitchFamily="18" charset="0"/>
              </a:rPr>
              <a:t>Paper Id:       </a:t>
            </a:r>
          </a:p>
          <a:p>
            <a:pPr algn="l"/>
            <a:r>
              <a:rPr lang="en-IN" dirty="0">
                <a:latin typeface="Times New Roman" pitchFamily="18" charset="0"/>
                <a:cs typeface="Times New Roman" pitchFamily="18" charset="0"/>
              </a:rPr>
              <a:t>Presented By: </a:t>
            </a:r>
          </a:p>
          <a:p>
            <a:pPr algn="l"/>
            <a:r>
              <a:rPr lang="en-IN" dirty="0">
                <a:latin typeface="Times New Roman" pitchFamily="18" charset="0"/>
                <a:cs typeface="Times New Roman" pitchFamily="18" charset="0"/>
              </a:rPr>
              <a:t>Author Name</a:t>
            </a:r>
          </a:p>
          <a:p>
            <a:pPr algn="l"/>
            <a:r>
              <a:rPr lang="en-IN" dirty="0">
                <a:latin typeface="Times New Roman" pitchFamily="18" charset="0"/>
                <a:cs typeface="Times New Roman" pitchFamily="18" charset="0"/>
              </a:rPr>
              <a:t>Affiliation</a:t>
            </a:r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1BA575CB-A02A-1DC0-E0FF-5305754186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5E9E4-C2B9-4C46-B953-41D6DE6F295E}" type="datetime1">
              <a:rPr lang="en-IN" smtClean="0"/>
              <a:t>24-04-2026</a:t>
            </a:fld>
            <a:endParaRPr lang="en-IN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2FFAD3C5-5C82-80B5-0248-6C9DEDE40A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284375" y="6356350"/>
            <a:ext cx="5773899" cy="365125"/>
          </a:xfrm>
        </p:spPr>
        <p:txBody>
          <a:bodyPr/>
          <a:lstStyle/>
          <a:p>
            <a:r>
              <a:rPr lang="en-US" dirty="0"/>
              <a:t>EMERGING TECHNOLOGIES AND INNOVATIONS FOR SUSTAINABILITY  (EmergIN’ </a:t>
            </a:r>
            <a:r>
              <a:rPr lang="en-US" dirty="0" smtClean="0"/>
              <a:t>27)        </a:t>
            </a:r>
            <a:endParaRPr lang="en-IN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79C2BE7A-5A38-9A92-832A-79E9C006A3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DEE15-E520-4FF7-8E31-3546EC44C176}" type="slidenum">
              <a:rPr lang="en-IN" smtClean="0"/>
              <a:pPr/>
              <a:t>1</a:t>
            </a:fld>
            <a:endParaRPr lang="en-IN" dirty="0"/>
          </a:p>
        </p:txBody>
      </p:sp>
      <p:pic>
        <p:nvPicPr>
          <p:cNvPr id="13" name="Picture 12" descr="A black and red logo&#10;&#10;Description automatically generated">
            <a:extLst>
              <a:ext uri="{FF2B5EF4-FFF2-40B4-BE49-F238E27FC236}">
                <a16:creationId xmlns:a16="http://schemas.microsoft.com/office/drawing/2014/main" id="{A87EF8D8-5B71-CB8E-CDBF-C383D3ABEF9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76" y="22422"/>
            <a:ext cx="1905000" cy="802147"/>
          </a:xfrm>
          <a:prstGeom prst="rect">
            <a:avLst/>
          </a:prstGeom>
        </p:spPr>
      </p:pic>
      <p:sp>
        <p:nvSpPr>
          <p:cNvPr id="4" name="AutoShape 2" descr="blob:https://outlook.cloud.microsoft/11909d04-43da-402a-8529-ae8b3d0d5e1d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/>
          </a:p>
        </p:txBody>
      </p:sp>
      <p:sp>
        <p:nvSpPr>
          <p:cNvPr id="5" name="AutoShape 4" descr="blob:https://outlook.cloud.microsoft/11909d04-43da-402a-8529-ae8b3d0d5e1d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/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 rotWithShape="1"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136" r="13054"/>
          <a:stretch/>
        </p:blipFill>
        <p:spPr>
          <a:xfrm>
            <a:off x="7951721" y="0"/>
            <a:ext cx="1968759" cy="1061115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734351" y="-1719510"/>
            <a:ext cx="204436" cy="115551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20480" y="-81386"/>
            <a:ext cx="2295331" cy="15302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92299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F33844-59D3-0FFC-9F99-6FF9CC72A3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00927" y="93581"/>
            <a:ext cx="4698331" cy="75550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en-IN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Contents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024744-D7D6-D7B9-F442-DB8CAA4AF3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7032" y="1937887"/>
            <a:ext cx="6863136" cy="4265970"/>
          </a:xfrm>
        </p:spPr>
        <p:txBody>
          <a:bodyPr/>
          <a:lstStyle/>
          <a:p>
            <a:r>
              <a:rPr lang="en-IN" dirty="0">
                <a:latin typeface="Times New Roman" pitchFamily="18" charset="0"/>
                <a:cs typeface="Times New Roman" pitchFamily="18" charset="0"/>
              </a:rPr>
              <a:t>Introduction</a:t>
            </a:r>
          </a:p>
          <a:p>
            <a:r>
              <a:rPr lang="en-IN" dirty="0">
                <a:latin typeface="Times New Roman" pitchFamily="18" charset="0"/>
                <a:cs typeface="Times New Roman" pitchFamily="18" charset="0"/>
              </a:rPr>
              <a:t>Literature Survey</a:t>
            </a:r>
          </a:p>
          <a:p>
            <a:r>
              <a:rPr lang="en-IN" dirty="0">
                <a:latin typeface="Times New Roman" pitchFamily="18" charset="0"/>
                <a:cs typeface="Times New Roman" pitchFamily="18" charset="0"/>
              </a:rPr>
              <a:t>Methodology  and Implementation </a:t>
            </a:r>
          </a:p>
          <a:p>
            <a:r>
              <a:rPr lang="en-IN" dirty="0">
                <a:latin typeface="Times New Roman" pitchFamily="18" charset="0"/>
                <a:cs typeface="Times New Roman" pitchFamily="18" charset="0"/>
              </a:rPr>
              <a:t>Results </a:t>
            </a:r>
          </a:p>
          <a:p>
            <a:r>
              <a:rPr lang="en-IN" dirty="0">
                <a:latin typeface="Times New Roman" pitchFamily="18" charset="0"/>
                <a:cs typeface="Times New Roman" pitchFamily="18" charset="0"/>
              </a:rPr>
              <a:t>Conclusion  and Future Scope</a:t>
            </a:r>
          </a:p>
          <a:p>
            <a:endParaRPr lang="en-IN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819FE7A-A3F0-B1FD-BE19-E2612004FA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A7B8F-505A-490F-A041-BD70606D25A1}" type="datetime1">
              <a:rPr lang="en-IN" smtClean="0"/>
              <a:t>24-04-2026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90143DC-79AE-2E5E-E763-414EBA7BD0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44417" y="6330561"/>
            <a:ext cx="6111551" cy="365125"/>
          </a:xfrm>
        </p:spPr>
        <p:txBody>
          <a:bodyPr/>
          <a:lstStyle/>
          <a:p>
            <a:r>
              <a:rPr lang="en-US" dirty="0"/>
              <a:t>EMERGING TECHNOLOGIES AND INNOVATIONS FOR SUSTAINABILITY  (EmergIN’ 25)        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7FE202-6F8A-0162-650E-5347E4AC1A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DEE15-E520-4FF7-8E31-3546EC44C176}" type="slidenum">
              <a:rPr lang="en-IN" smtClean="0"/>
              <a:pPr/>
              <a:t>2</a:t>
            </a:fld>
            <a:endParaRPr lang="en-IN"/>
          </a:p>
        </p:txBody>
      </p:sp>
      <p:pic>
        <p:nvPicPr>
          <p:cNvPr id="10" name="Picture 9" descr="A black and red logo&#10;&#10;Description automatically generated">
            <a:extLst>
              <a:ext uri="{FF2B5EF4-FFF2-40B4-BE49-F238E27FC236}">
                <a16:creationId xmlns:a16="http://schemas.microsoft.com/office/drawing/2014/main" id="{A87EF8D8-5B71-CB8E-CDBF-C383D3ABEF9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9212"/>
            <a:ext cx="1905000" cy="759873"/>
          </a:xfrm>
          <a:prstGeom prst="rect">
            <a:avLst/>
          </a:prstGeom>
        </p:spPr>
      </p:pic>
      <p:pic>
        <p:nvPicPr>
          <p:cNvPr id="11" name="Picture 10" descr="Emerging Technologies &amp; Innovation for Sustainability"/>
          <p:cNvPicPr/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2737" t="1" r="22789" b="-1797"/>
          <a:stretch/>
        </p:blipFill>
        <p:spPr bwMode="auto">
          <a:xfrm>
            <a:off x="7470168" y="0"/>
            <a:ext cx="2732611" cy="978568"/>
          </a:xfrm>
          <a:prstGeom prst="rect">
            <a:avLst/>
          </a:prstGeom>
          <a:noFill/>
          <a:ln>
            <a:noFill/>
          </a:ln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82200" y="-171616"/>
            <a:ext cx="2295331" cy="15302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00881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92</TotalTime>
  <Words>50</Words>
  <Application>Microsoft Office PowerPoint</Application>
  <PresentationFormat>Widescreen</PresentationFormat>
  <Paragraphs>17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Times New Roman</vt:lpstr>
      <vt:lpstr>Office Theme</vt:lpstr>
      <vt:lpstr>Title of Paper</vt:lpstr>
      <vt:lpstr>Contents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 of Paper</dc:title>
  <dc:creator>Mayank Deep Khare</dc:creator>
  <cp:lastModifiedBy>Garima</cp:lastModifiedBy>
  <cp:revision>28</cp:revision>
  <dcterms:created xsi:type="dcterms:W3CDTF">2023-02-21T08:20:14Z</dcterms:created>
  <dcterms:modified xsi:type="dcterms:W3CDTF">2026-04-24T04:57:36Z</dcterms:modified>
</cp:coreProperties>
</file>